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128" y="3933056"/>
            <a:ext cx="6481263" cy="882119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«СМС дети» отряд «Улыбка»</a:t>
            </a:r>
          </a:p>
          <a:p>
            <a:r>
              <a:rPr lang="ru-RU" dirty="0" smtClean="0"/>
              <a:t>Руководитель: </a:t>
            </a:r>
            <a:r>
              <a:rPr lang="ru-RU" dirty="0" err="1" smtClean="0"/>
              <a:t>Халиуллина</a:t>
            </a:r>
            <a:r>
              <a:rPr lang="ru-RU" dirty="0" smtClean="0"/>
              <a:t> </a:t>
            </a:r>
            <a:r>
              <a:rPr lang="ru-RU" dirty="0" err="1" smtClean="0"/>
              <a:t>Рамзия</a:t>
            </a:r>
            <a:r>
              <a:rPr lang="ru-RU" dirty="0" smtClean="0"/>
              <a:t> </a:t>
            </a:r>
            <a:r>
              <a:rPr lang="ru-RU" dirty="0" err="1" smtClean="0"/>
              <a:t>Самигулловна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704856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600" dirty="0" smtClean="0"/>
              <a:t>МБОУ «СТЕПНООЗЕРСКАЯ ООШ» НМР РТ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2611734"/>
            <a:ext cx="54505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ЗДОРОВАЯ ПРОБЕЖКА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2106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589240"/>
            <a:ext cx="7848872" cy="114300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/>
              <a:t>Акция «Здоровая пробежка»</a:t>
            </a:r>
            <a:endParaRPr lang="ru-RU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51720" y="2420888"/>
            <a:ext cx="4633382" cy="31504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7" y="389353"/>
            <a:ext cx="4560507" cy="28763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404664"/>
            <a:ext cx="3835153" cy="28763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39212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</TotalTime>
  <Words>27</Words>
  <Application>Microsoft Office PowerPoint</Application>
  <PresentationFormat>Экран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МБОУ «СТЕПНООЗЕРСКАЯ ООШ» НМР РТ</vt:lpstr>
      <vt:lpstr>Акция «Здоровая пробежка»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«СТЕПНООЗЕРСКАЯ ООШ» НМР РТ</dc:title>
  <dc:creator>РАМЗИЯ</dc:creator>
  <cp:lastModifiedBy>РАМЗИЯ</cp:lastModifiedBy>
  <cp:revision>3</cp:revision>
  <dcterms:created xsi:type="dcterms:W3CDTF">2018-10-08T18:25:26Z</dcterms:created>
  <dcterms:modified xsi:type="dcterms:W3CDTF">2018-10-09T06:02:08Z</dcterms:modified>
</cp:coreProperties>
</file>